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erriweather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erriweather-regular.fntdata"/><Relationship Id="rId14" Type="http://schemas.openxmlformats.org/officeDocument/2006/relationships/slide" Target="slides/slide9.xml"/><Relationship Id="rId17" Type="http://schemas.openxmlformats.org/officeDocument/2006/relationships/font" Target="fonts/Merriweather-italic.fntdata"/><Relationship Id="rId16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erriweath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113ca54f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113ca54f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113ca54f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113ca54f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fb79cd86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fb79cd86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113ca54f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113ca54f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113ca54f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113ca54f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113ca54f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113ca54f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113ca54f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113ca54f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113ca54f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113ca54f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1.jpg"/><Relationship Id="rId5" Type="http://schemas.openxmlformats.org/officeDocument/2006/relationships/image" Target="../media/image1.jpg"/><Relationship Id="rId6" Type="http://schemas.openxmlformats.org/officeDocument/2006/relationships/image" Target="../media/image8.jpg"/><Relationship Id="rId7" Type="http://schemas.openxmlformats.org/officeDocument/2006/relationships/image" Target="../media/image5.png"/><Relationship Id="rId8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050600" y="783850"/>
            <a:ext cx="7042800" cy="30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7011F"/>
                </a:solidFill>
                <a:latin typeface="Merriweather"/>
                <a:ea typeface="Merriweather"/>
                <a:cs typeface="Merriweather"/>
                <a:sym typeface="Merriweather"/>
              </a:rPr>
              <a:t>Bridging Social Dissonance by Disseminating Harmony:</a:t>
            </a:r>
            <a:endParaRPr b="1" sz="2800">
              <a:solidFill>
                <a:srgbClr val="07011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rgbClr val="07011F"/>
                </a:solidFill>
                <a:latin typeface="Merriweather"/>
                <a:ea typeface="Merriweather"/>
                <a:cs typeface="Merriweather"/>
                <a:sym typeface="Merriweather"/>
              </a:rPr>
              <a:t>The CST Core Principles Through Song</a:t>
            </a:r>
            <a:endParaRPr b="1" sz="2800">
              <a:solidFill>
                <a:srgbClr val="07011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91850"/>
            <a:ext cx="8520600" cy="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Carolyn Cleary</a:t>
            </a: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9550"/>
            <a:ext cx="85206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My CST Experience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0437" y="764200"/>
            <a:ext cx="3163825" cy="235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5525" y="210603"/>
            <a:ext cx="2145604" cy="214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724" y="99100"/>
            <a:ext cx="2055149" cy="27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262" y="2617631"/>
            <a:ext cx="1861869" cy="2482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07019" y="3251726"/>
            <a:ext cx="4050653" cy="171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8900" y="2086850"/>
            <a:ext cx="2193050" cy="2924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Role of Music and the Arts in the Church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My Own Experience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Music/Art can serve as an avenue to articulate ideas and feelings about complex theoretical topics that are difficult to explain.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Music/Art as a universal language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Music/Art is communal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Music/Art as a prayer---repetition, reflection, expression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1482650" y="3367725"/>
            <a:ext cx="6178701" cy="17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Goals of My Capstone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Georgia"/>
              <a:buAutoNum type="arabicParenR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Mirror the Call to Action in CST texts in music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Georgia"/>
              <a:buAutoNum type="arabicParenR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Create an album in community despite being physically separated by the global pandemic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Georgia"/>
              <a:buAutoNum type="arabicParenR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Create pieces that can be disseminated to and enjoyed by any audience that is learning about CST principles.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6675" y="227150"/>
            <a:ext cx="2555625" cy="209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The Album 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113475" y="958250"/>
            <a:ext cx="4638300" cy="38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Georgia"/>
                <a:ea typeface="Georgia"/>
                <a:cs typeface="Georgia"/>
                <a:sym typeface="Georgia"/>
              </a:rPr>
              <a:t>-Seven Pieces--Seven Principles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u="sng">
                <a:latin typeface="Georgia"/>
                <a:ea typeface="Georgia"/>
                <a:cs typeface="Georgia"/>
                <a:sym typeface="Georgia"/>
              </a:rPr>
              <a:t>Instrumentation</a:t>
            </a:r>
            <a:r>
              <a:rPr lang="en" sz="19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latin typeface="Georgia"/>
                <a:ea typeface="Georgia"/>
                <a:cs typeface="Georgia"/>
                <a:sym typeface="Georgia"/>
              </a:rPr>
              <a:t>-Incorporation of an array of music genres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latin typeface="Georgia"/>
                <a:ea typeface="Georgia"/>
                <a:cs typeface="Georgia"/>
                <a:sym typeface="Georgia"/>
              </a:rPr>
              <a:t>	- Emphasis on a vast target audience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u="sng">
                <a:latin typeface="Georgia"/>
                <a:ea typeface="Georgia"/>
                <a:cs typeface="Georgia"/>
                <a:sym typeface="Georgia"/>
              </a:rPr>
              <a:t>Community Lyrics</a:t>
            </a:r>
            <a:endParaRPr sz="1900" u="sng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SzPts val="1900"/>
              <a:buFont typeface="Georgia"/>
              <a:buChar char="-"/>
            </a:pPr>
            <a:r>
              <a:rPr lang="en" sz="1900">
                <a:latin typeface="Georgia"/>
                <a:ea typeface="Georgia"/>
                <a:cs typeface="Georgia"/>
                <a:sym typeface="Georgia"/>
              </a:rPr>
              <a:t>Collection via Google Survey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Georgia"/>
              <a:buChar char="-"/>
            </a:pPr>
            <a:r>
              <a:rPr lang="en" sz="1900">
                <a:latin typeface="Georgia"/>
                <a:ea typeface="Georgia"/>
                <a:cs typeface="Georgia"/>
                <a:sym typeface="Georgia"/>
              </a:rPr>
              <a:t>Combination of archetypes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800" y="60315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Incorporation of CST Texts with Personal Experiences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62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Georgia"/>
                <a:ea typeface="Georgia"/>
                <a:cs typeface="Georgia"/>
                <a:sym typeface="Georgia"/>
              </a:rPr>
              <a:t>Steps of the Process</a:t>
            </a:r>
            <a:endParaRPr u="sng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Georgia"/>
              <a:buAutoNum type="arabicParenR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Gather community perspectives on each principle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AutoNum type="arabicParenR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Identify archetypes throughout responses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AutoNum type="arabicParenR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Match common papal encyclicals to each principle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AutoNum type="arabicParenR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Decide which archetypal elements I could include instrumentally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AutoNum type="arabicParenR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Write lyrics as a call to action using both the surveys and texts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“I am convinced that music really is the universal language of beauty which can bring together all people of good will on earth.” - Pope Benedict XVI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Georgia"/>
                <a:ea typeface="Georgia"/>
                <a:cs typeface="Georgia"/>
                <a:sym typeface="Georgia"/>
              </a:rPr>
              <a:t>Where We Are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Georgia"/>
              <a:buChar char="-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CST Principle Care for Creation 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Georgia"/>
              <a:buChar char="-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Jazz/ Folk (Replication of imagery through sound)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Georgia"/>
              <a:buChar char="-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Archetypes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-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“ We just all have to do our part”--- Stated by over 100 participants in the survey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-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Scenic views, ocean, “too busy trying to improve technology at the cost of our environment”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- CST Text: Laudato si’ ---Pope Francis 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	- Responsibility of all 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	- “on care for our common home”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	- Problem with focusing on progress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6319250" y="0"/>
            <a:ext cx="2710775" cy="20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0150" y="2758600"/>
            <a:ext cx="1536550" cy="23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Goals for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Dissemination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468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- Public music platform distribution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-Easily accessible to parishes, schools, families etc. that have Internet capabilities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Further Steps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How could I distribute this music to audiences that do not have access to the internet?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Use of music as a language to express and understand other faith traditions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800" y="60315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Questions?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