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4ece6a51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4ece6a51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4ece6a510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4ece6a510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4ece6a510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4ece6a510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4ece6a510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4ece6a510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Mutually Transformative: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L’Arche and the Preferential Option for the Poor</a:t>
            </a:r>
            <a:endParaRPr sz="24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Emma Bosch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L’Arche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Founded</a:t>
            </a:r>
            <a:r>
              <a:rPr lang="en"/>
              <a:t> in France in 1964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Today</a:t>
            </a:r>
            <a:r>
              <a:rPr lang="en"/>
              <a:t>: 153 communities, 38 countries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Mission statement</a:t>
            </a:r>
            <a:r>
              <a:rPr lang="en"/>
              <a:t>: Make known the gifts of people with intellectual disabilities, revealed through mutually transforming relationships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Terms</a:t>
            </a:r>
            <a:r>
              <a:rPr lang="en"/>
              <a:t>: Core member, assistant</a:t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7675" y="1640588"/>
            <a:ext cx="25146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Preferential Option for the Poor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Definition of preferential option for the poor (</a:t>
            </a:r>
            <a:r>
              <a:rPr i="1" lang="en"/>
              <a:t>Centesimus Annus, Economic Justice for All</a:t>
            </a:r>
            <a:r>
              <a:rPr lang="en"/>
              <a:t>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Central to the pursuit of justice (</a:t>
            </a:r>
            <a:r>
              <a:rPr i="1" lang="en"/>
              <a:t>Centesimus Annus)</a:t>
            </a:r>
            <a:endParaRPr i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Call for attention (</a:t>
            </a:r>
            <a:r>
              <a:rPr i="1" lang="en"/>
              <a:t>Populorum Progressio)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Vanier and Poverty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Particular vulnerability of the disabled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Resulting call to community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Relationship with the poor as a recognition of God’s presence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Relationship with the vulnerable allows us to encounter our own vulnerability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International solidarity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 of Core People and Signs of the Times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Allegations of abuse against Jean Vanier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Role of core persons in the future of L’Arche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8150" y="1909650"/>
            <a:ext cx="2259431" cy="18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