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52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020B-A986-4C9A-8A2F-60C7CFEC1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28523-0BEC-4FE9-B19E-3960ABFC3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0C34-5EC7-4260-89C7-0DDB221A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33739-9996-4EB9-AB9C-53807498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811B0-8020-4EA2-93F3-8E7BF668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8E19-1EC9-470B-B1C8-B522BBCF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980C8-F720-4F50-9B89-5DFA7B58A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E98AA-8282-4FD6-8D26-65ED1952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A1C83-FD47-4A40-95F6-57C2A691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50C4-4D52-4253-AFF6-59857872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5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6520A-C9ED-487B-8FDC-083D91012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E9EEE-E86D-4866-9E08-A4F60AECF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7BCF5-5A94-4600-AABD-3287D916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952F-4EC5-40AE-AEFD-7AA28E14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D10B3-2254-4C78-9AAA-4B5DB0DC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1AE3-CF13-4FEE-83AE-A46C1AB0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1B105-D282-4CE5-963D-BE8C97620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5FB8E-3530-4A31-A367-01883383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0FDA5-BC54-4044-B62C-8533A0B8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EDCDE-3315-476F-99B2-436EE142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26FA-F157-48C2-A84C-49522973D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A1A2E-77A2-405E-98F1-CD370081E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D7AFC-AD1E-4410-986A-060B67B4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C0874-4BA4-4875-8A42-A2DF9882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7DC53-C222-4D89-9C41-409E1F0A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0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B1F3-B22B-4B78-BC00-4D310255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1060-846C-49C7-99E5-C4E999A08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A5C02-39D5-41D5-B70E-8B9D9433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76937-2B10-404F-B014-5B32BE2F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46CE2-17B3-4A9B-A513-0CD1A2FB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F1FFA-D567-45E4-9A3E-32E532DE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8C72-372B-446B-8A4A-8419E5E5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C5560-955B-488F-BE0F-115CB0280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400F-F979-4E80-867B-595F57D82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92CAF7-4BD9-4A8D-BF47-0898F3FB7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3803A-6756-4473-A25C-5172073B4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9BD94-4DA4-4129-B918-AEFF50C5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3755D-85C3-4562-B3B3-C2931A04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5F1EF-7BD0-4A4E-8048-6DA915A4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1D96-36BC-4D4C-86D0-DF4891A5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AE462-B831-4E7A-A70F-0148471A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0B72A-8A77-41CE-9651-4757CBCC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113BE-B6D9-49D8-8806-8283A174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6BD14-820E-4E17-8F91-9B7CD126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4AD68-CBFF-4C8B-B1B1-8783A821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CE0C8-6071-4556-9BB7-D4BFB556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9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49BF-3026-44F3-AEF0-EF7187AA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498BE-42C4-4602-9635-9A03B8AB3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09608-B7E3-47B9-B824-E06C26E64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DB698-8D9D-487E-930C-F9B08375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58F04-D54C-4D2B-AD90-A9A3E4E9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E1DC8-F35F-4C84-B811-8444F35D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6436-1065-4149-9D4B-0C795BC06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90C54-C64C-456C-8D7E-943AC2CD5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37F72-1661-4727-B851-F1E819BB2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91D20-C4B3-47E0-BD61-D1E72F4E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DB864-C0E8-4DA7-BA7F-7A1E964F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016A4-0BFE-41CA-9A8B-0342F78F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CE496D-EF4B-4AB9-A035-D33DE1FB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A6D45-6C27-4412-9BEC-5E9D2C5F8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E480F-5640-47EE-A3F7-7D919396B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08C3-AE97-4538-9688-D992393D132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4FB6B-EB62-4222-8B78-E6B7B4E18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21AE-E2E1-43AC-9E5B-EAB1BC6BF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4A48-F452-4586-80C7-524A0A0F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23A9-B91D-404D-927C-7309B39C9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751" y="1392186"/>
            <a:ext cx="8094688" cy="238760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Britannic Bold" panose="020B0903060703020204" pitchFamily="34" charset="0"/>
              </a:rPr>
              <a:t>Bringing the Common Good into the Common Core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D88D8-6F8D-481E-AC28-6CC612BAB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009"/>
            <a:ext cx="9144000" cy="1330377"/>
          </a:xfrm>
        </p:spPr>
        <p:txBody>
          <a:bodyPr>
            <a:normAutofit fontScale="47500" lnSpcReduction="20000"/>
          </a:bodyPr>
          <a:lstStyle/>
          <a:p>
            <a:r>
              <a:rPr lang="en-US" sz="7600" dirty="0">
                <a:latin typeface="Britannic Bold" panose="020B0903060703020204" pitchFamily="34" charset="0"/>
              </a:rPr>
              <a:t>Exploring CST in the field of education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400" dirty="0">
                <a:latin typeface="Britannic Bold" panose="020B0903060703020204" pitchFamily="34" charset="0"/>
              </a:rPr>
              <a:t>Monica VanBerkum</a:t>
            </a:r>
          </a:p>
        </p:txBody>
      </p:sp>
    </p:spTree>
    <p:extLst>
      <p:ext uri="{BB962C8B-B14F-4D97-AF65-F5344CB8AC3E}">
        <p14:creationId xmlns:p14="http://schemas.microsoft.com/office/powerpoint/2010/main" val="300279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03E8-2BEB-4081-A812-ADCAF6E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 panose="020B0903060703020204" pitchFamily="34" charset="0"/>
              </a:rPr>
              <a:t>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58BB-13A5-49E0-A6A0-99741E2EF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“Christianity in Africa” with Fr. Paul </a:t>
            </a:r>
            <a:r>
              <a:rPr lang="en-US" sz="3600" dirty="0" err="1"/>
              <a:t>Kollman</a:t>
            </a:r>
            <a:r>
              <a:rPr lang="en-US" sz="3600" dirty="0"/>
              <a:t>, CSC</a:t>
            </a:r>
          </a:p>
          <a:p>
            <a:r>
              <a:rPr lang="en-US" sz="3600" dirty="0"/>
              <a:t>Summer in Jinja, Uganda</a:t>
            </a:r>
          </a:p>
          <a:p>
            <a:r>
              <a:rPr lang="en-US" sz="3600" dirty="0"/>
              <a:t>Conversations with professors</a:t>
            </a:r>
          </a:p>
          <a:p>
            <a:r>
              <a:rPr lang="en-US" sz="3600" dirty="0"/>
              <a:t>YA Literature class</a:t>
            </a:r>
          </a:p>
        </p:txBody>
      </p:sp>
    </p:spTree>
    <p:extLst>
      <p:ext uri="{BB962C8B-B14F-4D97-AF65-F5344CB8AC3E}">
        <p14:creationId xmlns:p14="http://schemas.microsoft.com/office/powerpoint/2010/main" val="54320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0EF2D-99AE-4986-A48F-D01A6791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 panose="020B0903060703020204" pitchFamily="34" charset="0"/>
              </a:rPr>
              <a:t>CST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22A82-DC4D-484B-BF0C-7243205D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the diversity of peoples who experience the gift of God, each in accordance with its own culture, the Church expresses her genuine catholicity” </a:t>
            </a:r>
            <a:r>
              <a:rPr lang="en-US" i="1" dirty="0"/>
              <a:t>(</a:t>
            </a:r>
            <a:r>
              <a:rPr lang="en-US" i="1" dirty="0" err="1"/>
              <a:t>Evangelii</a:t>
            </a:r>
            <a:r>
              <a:rPr lang="en-US" i="1" dirty="0"/>
              <a:t> Gaudium #</a:t>
            </a:r>
            <a:r>
              <a:rPr lang="en-US" dirty="0"/>
              <a:t>115).</a:t>
            </a:r>
          </a:p>
          <a:p>
            <a:r>
              <a:rPr lang="en-US" dirty="0"/>
              <a:t>…a need for interaction and dialogue between cultures, emphasizing that the dialogue, “if it is to be effective, has to set out from a deep-seated knowledge of the specific identity of the various dialogue partners” </a:t>
            </a:r>
            <a:r>
              <a:rPr lang="en-US" i="1" dirty="0"/>
              <a:t>(Caritas in </a:t>
            </a:r>
            <a:r>
              <a:rPr lang="en-US" i="1" dirty="0" err="1"/>
              <a:t>Veritate</a:t>
            </a:r>
            <a:r>
              <a:rPr lang="en-US" i="1" dirty="0"/>
              <a:t> #</a:t>
            </a:r>
            <a:r>
              <a:rPr lang="en-US" dirty="0"/>
              <a:t>26). </a:t>
            </a:r>
          </a:p>
          <a:p>
            <a:r>
              <a:rPr lang="en-US" dirty="0"/>
              <a:t>…subsidiarity “respects personal dignity by recognizing in the person a subject who is always capable of giving something to others” (</a:t>
            </a:r>
            <a:r>
              <a:rPr lang="en-US" i="1" dirty="0"/>
              <a:t>Caritas in </a:t>
            </a:r>
            <a:r>
              <a:rPr lang="en-US" i="1" dirty="0" err="1"/>
              <a:t>Veritate</a:t>
            </a:r>
            <a:r>
              <a:rPr lang="en-US" dirty="0"/>
              <a:t> #57).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9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Office Theme</vt:lpstr>
      <vt:lpstr>Bringing the Common Good into the Common Core</vt:lpstr>
      <vt:lpstr>Inspiration</vt:lpstr>
      <vt:lpstr>CST Connection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Common Good into the Common Core</dc:title>
  <dc:creator>Monica VB</dc:creator>
  <cp:lastModifiedBy>Monica VB</cp:lastModifiedBy>
  <cp:revision>18</cp:revision>
  <dcterms:created xsi:type="dcterms:W3CDTF">2020-04-24T15:12:44Z</dcterms:created>
  <dcterms:modified xsi:type="dcterms:W3CDTF">2020-04-24T15:35:02Z</dcterms:modified>
</cp:coreProperties>
</file>